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7086600" cy="9372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4"/>
    <p:restoredTop sz="94646"/>
  </p:normalViewPr>
  <p:slideViewPr>
    <p:cSldViewPr>
      <p:cViewPr varScale="1">
        <p:scale>
          <a:sx n="103" d="100"/>
          <a:sy n="103" d="100"/>
        </p:scale>
        <p:origin x="120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9A04CB0-232B-D44F-AD0A-A65CC858D0F1}"/>
              </a:ext>
            </a:extLst>
          </p:cNvPr>
          <p:cNvSpPr>
            <a:spLocks noGrp="1" noChangeArrowheads="1"/>
          </p:cNvSpPr>
          <p:nvPr>
            <p:ph type="hdr" sz="quarter"/>
          </p:nvPr>
        </p:nvSpPr>
        <p:spPr bwMode="auto">
          <a:xfrm>
            <a:off x="0" y="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3315" name="Rectangle 3">
            <a:extLst>
              <a:ext uri="{FF2B5EF4-FFF2-40B4-BE49-F238E27FC236}">
                <a16:creationId xmlns:a16="http://schemas.microsoft.com/office/drawing/2014/main" id="{70595ED4-CAD9-9AF2-C22B-93C332D525DF}"/>
              </a:ext>
            </a:extLst>
          </p:cNvPr>
          <p:cNvSpPr>
            <a:spLocks noGrp="1" noChangeArrowheads="1"/>
          </p:cNvSpPr>
          <p:nvPr>
            <p:ph type="dt" sz="quarter" idx="1"/>
          </p:nvPr>
        </p:nvSpPr>
        <p:spPr bwMode="auto">
          <a:xfrm>
            <a:off x="4014788" y="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3316" name="Rectangle 4">
            <a:extLst>
              <a:ext uri="{FF2B5EF4-FFF2-40B4-BE49-F238E27FC236}">
                <a16:creationId xmlns:a16="http://schemas.microsoft.com/office/drawing/2014/main" id="{A40DCFF8-7AB0-185C-D7D0-A9AFE01DCD6C}"/>
              </a:ext>
            </a:extLst>
          </p:cNvPr>
          <p:cNvSpPr>
            <a:spLocks noGrp="1" noChangeArrowheads="1"/>
          </p:cNvSpPr>
          <p:nvPr>
            <p:ph type="ftr" sz="quarter" idx="2"/>
          </p:nvPr>
        </p:nvSpPr>
        <p:spPr bwMode="auto">
          <a:xfrm>
            <a:off x="0" y="890270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3317" name="Rectangle 5">
            <a:extLst>
              <a:ext uri="{FF2B5EF4-FFF2-40B4-BE49-F238E27FC236}">
                <a16:creationId xmlns:a16="http://schemas.microsoft.com/office/drawing/2014/main" id="{33540844-3D26-52F7-1500-584465F8B6EC}"/>
              </a:ext>
            </a:extLst>
          </p:cNvPr>
          <p:cNvSpPr>
            <a:spLocks noGrp="1" noChangeArrowheads="1"/>
          </p:cNvSpPr>
          <p:nvPr>
            <p:ph type="sldNum" sz="quarter" idx="3"/>
          </p:nvPr>
        </p:nvSpPr>
        <p:spPr bwMode="auto">
          <a:xfrm>
            <a:off x="4014788" y="890270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5EF8BDF-E095-524C-8018-5B0AE0AEDD0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15E2129-A6DC-CA97-2ECC-C887E0FBE905}"/>
              </a:ext>
            </a:extLst>
          </p:cNvPr>
          <p:cNvSpPr>
            <a:spLocks noGrp="1" noChangeArrowheads="1"/>
          </p:cNvSpPr>
          <p:nvPr>
            <p:ph type="hdr" sz="quarter"/>
          </p:nvPr>
        </p:nvSpPr>
        <p:spPr bwMode="auto">
          <a:xfrm>
            <a:off x="0" y="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9459" name="Rectangle 3">
            <a:extLst>
              <a:ext uri="{FF2B5EF4-FFF2-40B4-BE49-F238E27FC236}">
                <a16:creationId xmlns:a16="http://schemas.microsoft.com/office/drawing/2014/main" id="{DE7AFC64-139A-6E98-81C6-0169AD2CFB8B}"/>
              </a:ext>
            </a:extLst>
          </p:cNvPr>
          <p:cNvSpPr>
            <a:spLocks noGrp="1" noChangeArrowheads="1"/>
          </p:cNvSpPr>
          <p:nvPr>
            <p:ph type="dt" idx="1"/>
          </p:nvPr>
        </p:nvSpPr>
        <p:spPr bwMode="auto">
          <a:xfrm>
            <a:off x="4014788" y="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2052" name="Rectangle 4">
            <a:extLst>
              <a:ext uri="{FF2B5EF4-FFF2-40B4-BE49-F238E27FC236}">
                <a16:creationId xmlns:a16="http://schemas.microsoft.com/office/drawing/2014/main" id="{1FE48511-9497-9446-CF63-9E18A7F7A14A}"/>
              </a:ext>
            </a:extLst>
          </p:cNvPr>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a:extLst>
              <a:ext uri="{FF2B5EF4-FFF2-40B4-BE49-F238E27FC236}">
                <a16:creationId xmlns:a16="http://schemas.microsoft.com/office/drawing/2014/main" id="{548E1B20-F218-1FE9-2C6B-9A450AD9CC10}"/>
              </a:ext>
            </a:extLst>
          </p:cNvPr>
          <p:cNvSpPr>
            <a:spLocks noGrp="1" noChangeArrowheads="1"/>
          </p:cNvSpPr>
          <p:nvPr>
            <p:ph type="body" sz="quarter" idx="3"/>
          </p:nvPr>
        </p:nvSpPr>
        <p:spPr bwMode="auto">
          <a:xfrm>
            <a:off x="708025" y="4451350"/>
            <a:ext cx="5670550" cy="421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a:extLst>
              <a:ext uri="{FF2B5EF4-FFF2-40B4-BE49-F238E27FC236}">
                <a16:creationId xmlns:a16="http://schemas.microsoft.com/office/drawing/2014/main" id="{96DAF14A-CD2F-CD7D-F6A0-F84BE6C46179}"/>
              </a:ext>
            </a:extLst>
          </p:cNvPr>
          <p:cNvSpPr>
            <a:spLocks noGrp="1" noChangeArrowheads="1"/>
          </p:cNvSpPr>
          <p:nvPr>
            <p:ph type="ftr" sz="quarter" idx="4"/>
          </p:nvPr>
        </p:nvSpPr>
        <p:spPr bwMode="auto">
          <a:xfrm>
            <a:off x="0" y="890270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9463" name="Rectangle 7">
            <a:extLst>
              <a:ext uri="{FF2B5EF4-FFF2-40B4-BE49-F238E27FC236}">
                <a16:creationId xmlns:a16="http://schemas.microsoft.com/office/drawing/2014/main" id="{ABB28D3F-FBC8-5AB3-27EE-E38BFED1A44B}"/>
              </a:ext>
            </a:extLst>
          </p:cNvPr>
          <p:cNvSpPr>
            <a:spLocks noGrp="1" noChangeArrowheads="1"/>
          </p:cNvSpPr>
          <p:nvPr>
            <p:ph type="sldNum" sz="quarter" idx="5"/>
          </p:nvPr>
        </p:nvSpPr>
        <p:spPr bwMode="auto">
          <a:xfrm>
            <a:off x="4014788" y="890270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A337A63-6C71-F14B-9774-C2C325BE0B2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0B8BE42-662D-BF83-F019-707371F9EC6E}"/>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BFCC6D-EB8D-6C4A-937F-5406E28DC45A}" type="slidenum">
              <a:rPr lang="en-US" altLang="en-US"/>
              <a:pPr/>
              <a:t>1</a:t>
            </a:fld>
            <a:endParaRPr lang="en-US" altLang="en-US"/>
          </a:p>
        </p:txBody>
      </p:sp>
      <p:sp>
        <p:nvSpPr>
          <p:cNvPr id="5123" name="Rectangle 2">
            <a:extLst>
              <a:ext uri="{FF2B5EF4-FFF2-40B4-BE49-F238E27FC236}">
                <a16:creationId xmlns:a16="http://schemas.microsoft.com/office/drawing/2014/main" id="{35059492-C13F-4B48-5A2C-D8F3889F70B1}"/>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78248A8A-538C-F5FA-71A7-0E717ABAAAB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t>3/06/2014</a:t>
            </a:r>
          </a:p>
        </p:txBody>
      </p:sp>
      <p:sp>
        <p:nvSpPr>
          <p:cNvPr id="5" name="Footer Placeholder 4"/>
          <p:cNvSpPr>
            <a:spLocks noGrp="1"/>
          </p:cNvSpPr>
          <p:nvPr>
            <p:ph type="ftr" sz="quarter" idx="11"/>
          </p:nvPr>
        </p:nvSpPr>
        <p:spPr>
          <a:xfrm>
            <a:off x="2396319" y="329308"/>
            <a:ext cx="3086292" cy="309201"/>
          </a:xfrm>
        </p:spPr>
        <p:txBody>
          <a:bodyPr/>
          <a:lstStyle/>
          <a:p>
            <a:pPr>
              <a:defRPr/>
            </a:pPr>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0BEC8704-6F7D-424A-BB80-367BBAC38396}" type="slidenum">
              <a:rPr lang="en-US" altLang="en-US" smtClean="0"/>
              <a:pPr/>
              <a:t>‹#›</a:t>
            </a:fld>
            <a:endParaRPr lang="en-US" alt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859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3/06/2014</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6ECBC90-7427-6745-AB3E-9868F4A3074E}" type="slidenum">
              <a:rPr lang="en-US" altLang="en-US" smtClean="0"/>
              <a:pPr/>
              <a:t>‹#›</a:t>
            </a:fld>
            <a:endParaRPr lang="en-US" altLang="en-US"/>
          </a:p>
        </p:txBody>
      </p:sp>
    </p:spTree>
    <p:extLst>
      <p:ext uri="{BB962C8B-B14F-4D97-AF65-F5344CB8AC3E}">
        <p14:creationId xmlns:p14="http://schemas.microsoft.com/office/powerpoint/2010/main" val="365055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3/06/2014</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B9936D4-DD5F-B14E-BBCD-0B258B1346C1}" type="slidenum">
              <a:rPr lang="en-US" altLang="en-US" smtClean="0"/>
              <a:pPr/>
              <a:t>‹#›</a:t>
            </a:fld>
            <a:endParaRPr lang="en-US" alt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059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3/06/2014</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A716020-A3EE-A045-8034-A3D3B1666A17}" type="slidenum">
              <a:rPr lang="en-US" altLang="en-US" smtClean="0"/>
              <a:pPr/>
              <a:t>‹#›</a:t>
            </a:fld>
            <a:endParaRPr lang="en-US"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34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3/06/2014</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B0641BD-1C49-3649-B948-340B01B0BB56}" type="slidenum">
              <a:rPr lang="en-US" altLang="en-US" smtClean="0"/>
              <a:pPr/>
              <a:t>‹#›</a:t>
            </a:fld>
            <a:endParaRPr lang="en-US" alt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63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3/06/2014</a:t>
            </a:r>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DCE9CB3-F15D-064F-ABE7-21ABC76D386C}" type="slidenum">
              <a:rPr lang="en-US" altLang="en-US" smtClean="0"/>
              <a:pPr/>
              <a:t>‹#›</a:t>
            </a:fld>
            <a:endParaRPr lang="en-US"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6796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3/06/2014</a:t>
            </a:r>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5406C95-7D1F-014A-8AF6-22382283C228}" type="slidenum">
              <a:rPr lang="en-US" altLang="en-US" smtClean="0"/>
              <a:pPr/>
              <a:t>‹#›</a:t>
            </a:fld>
            <a:endParaRPr lang="en-US" altLang="en-US"/>
          </a:p>
        </p:txBody>
      </p:sp>
    </p:spTree>
    <p:extLst>
      <p:ext uri="{BB962C8B-B14F-4D97-AF65-F5344CB8AC3E}">
        <p14:creationId xmlns:p14="http://schemas.microsoft.com/office/powerpoint/2010/main" val="272348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3/06/2014</a:t>
            </a: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E460B5C-E775-864C-9C5B-35ED8417ED04}" type="slidenum">
              <a:rPr lang="en-US" altLang="en-US" smtClean="0"/>
              <a:pPr/>
              <a:t>‹#›</a:t>
            </a:fld>
            <a:endParaRPr lang="en-US" altLang="en-US"/>
          </a:p>
        </p:txBody>
      </p:sp>
    </p:spTree>
    <p:extLst>
      <p:ext uri="{BB962C8B-B14F-4D97-AF65-F5344CB8AC3E}">
        <p14:creationId xmlns:p14="http://schemas.microsoft.com/office/powerpoint/2010/main" val="60949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3/06/2014</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81AE45D-857C-974B-AA39-8BC0BA649449}" type="slidenum">
              <a:rPr lang="en-US" altLang="en-US" smtClean="0"/>
              <a:pPr/>
              <a:t>‹#›</a:t>
            </a:fld>
            <a:endParaRPr lang="en-US" altLang="en-US"/>
          </a:p>
        </p:txBody>
      </p:sp>
    </p:spTree>
    <p:extLst>
      <p:ext uri="{BB962C8B-B14F-4D97-AF65-F5344CB8AC3E}">
        <p14:creationId xmlns:p14="http://schemas.microsoft.com/office/powerpoint/2010/main" val="152118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3/06/2014</a:t>
            </a:r>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74850BF-136D-4B41-851B-A9F856479EC6}" type="slidenum">
              <a:rPr lang="en-US" altLang="en-US" smtClean="0"/>
              <a:pPr/>
              <a:t>‹#›</a:t>
            </a:fld>
            <a:endParaRPr lang="en-US" alt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32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r>
              <a:rPr lang="en-US"/>
              <a:t>3/06/2014</a:t>
            </a:r>
          </a:p>
        </p:txBody>
      </p:sp>
      <p:sp>
        <p:nvSpPr>
          <p:cNvPr id="6" name="Footer Placeholder 5"/>
          <p:cNvSpPr>
            <a:spLocks noGrp="1"/>
          </p:cNvSpPr>
          <p:nvPr>
            <p:ph type="ftr" sz="quarter" idx="11"/>
          </p:nvPr>
        </p:nvSpPr>
        <p:spPr>
          <a:xfrm>
            <a:off x="1437530" y="318641"/>
            <a:ext cx="3251553" cy="320931"/>
          </a:xfrm>
        </p:spPr>
        <p:txBody>
          <a:bodyPr/>
          <a:lstStyle/>
          <a:p>
            <a:pPr>
              <a:defRPr/>
            </a:pPr>
            <a:endParaRPr lang="en-US"/>
          </a:p>
        </p:txBody>
      </p:sp>
      <p:sp>
        <p:nvSpPr>
          <p:cNvPr id="7" name="Slide Number Placeholder 6"/>
          <p:cNvSpPr>
            <a:spLocks noGrp="1"/>
          </p:cNvSpPr>
          <p:nvPr>
            <p:ph type="sldNum" sz="quarter" idx="12"/>
          </p:nvPr>
        </p:nvSpPr>
        <p:spPr/>
        <p:txBody>
          <a:bodyPr/>
          <a:lstStyle/>
          <a:p>
            <a:fld id="{B37B2D8B-BDC9-D641-916E-34541946DFBD}" type="slidenum">
              <a:rPr lang="en-US" altLang="en-US" smtClean="0"/>
              <a:pPr/>
              <a:t>‹#›</a:t>
            </a:fld>
            <a:endParaRPr lang="en-US" alt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452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r>
              <a:rPr lang="en-US"/>
              <a:t>3/06/2014</a:t>
            </a: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DBC44943-C9B1-A248-A474-434A1ECD6309}" type="slidenum">
              <a:rPr lang="en-US" altLang="en-US" smtClean="0"/>
              <a:pPr/>
              <a:t>‹#›</a:t>
            </a:fld>
            <a:endParaRPr lang="en-US" altLang="en-US"/>
          </a:p>
        </p:txBody>
      </p:sp>
    </p:spTree>
    <p:extLst>
      <p:ext uri="{BB962C8B-B14F-4D97-AF65-F5344CB8AC3E}">
        <p14:creationId xmlns:p14="http://schemas.microsoft.com/office/powerpoint/2010/main" val="6831187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a:extLst>
              <a:ext uri="{FF2B5EF4-FFF2-40B4-BE49-F238E27FC236}">
                <a16:creationId xmlns:a16="http://schemas.microsoft.com/office/drawing/2014/main" id="{A5B9A22E-D0C6-756F-03D7-B01D5B7FFA6B}"/>
              </a:ext>
            </a:extLst>
          </p:cNvPr>
          <p:cNvSpPr>
            <a:spLocks noGrp="1" noChangeArrowheads="1"/>
          </p:cNvSpPr>
          <p:nvPr>
            <p:ph type="ctrTitle"/>
          </p:nvPr>
        </p:nvSpPr>
        <p:spPr>
          <a:xfrm>
            <a:off x="762000" y="1066800"/>
            <a:ext cx="7772400" cy="1470025"/>
          </a:xfrm>
        </p:spPr>
        <p:txBody>
          <a:bodyPr anchor="ctr"/>
          <a:lstStyle/>
          <a:p>
            <a:pPr eaLnBrk="1" hangingPunct="1"/>
            <a:r>
              <a:rPr lang="en-US" altLang="en-US" sz="4400"/>
              <a:t>Communion Training</a:t>
            </a:r>
            <a:br>
              <a:rPr lang="en-US" altLang="en-US" sz="4400"/>
            </a:br>
            <a:r>
              <a:rPr lang="en-US" altLang="en-US" sz="4400"/>
              <a:t>Introduction</a:t>
            </a:r>
          </a:p>
        </p:txBody>
      </p:sp>
      <p:sp>
        <p:nvSpPr>
          <p:cNvPr id="4101" name="Rectangle 3">
            <a:extLst>
              <a:ext uri="{FF2B5EF4-FFF2-40B4-BE49-F238E27FC236}">
                <a16:creationId xmlns:a16="http://schemas.microsoft.com/office/drawing/2014/main" id="{FE307CAE-58A1-B441-110A-BC55DEEBE7B4}"/>
              </a:ext>
            </a:extLst>
          </p:cNvPr>
          <p:cNvSpPr>
            <a:spLocks noGrp="1" noChangeArrowheads="1"/>
          </p:cNvSpPr>
          <p:nvPr>
            <p:ph type="subTitle" idx="1"/>
          </p:nvPr>
        </p:nvSpPr>
        <p:spPr>
          <a:xfrm>
            <a:off x="1371600" y="3886200"/>
            <a:ext cx="6400800" cy="1752600"/>
          </a:xfrm>
        </p:spPr>
        <p:txBody>
          <a:bodyPr/>
          <a:lstStyle/>
          <a:p>
            <a:pPr algn="l" eaLnBrk="1" hangingPunct="1">
              <a:lnSpc>
                <a:spcPct val="90000"/>
              </a:lnSpc>
            </a:pPr>
            <a:r>
              <a:rPr lang="en-US" altLang="en-US" sz="2800"/>
              <a:t>Does your Church have problems finding qualified Teaching Elders to serve the sacrament of the Lord’s Supper?</a:t>
            </a:r>
          </a:p>
        </p:txBody>
      </p:sp>
      <p:sp>
        <p:nvSpPr>
          <p:cNvPr id="4098" name="Date Placeholder 3">
            <a:extLst>
              <a:ext uri="{FF2B5EF4-FFF2-40B4-BE49-F238E27FC236}">
                <a16:creationId xmlns:a16="http://schemas.microsoft.com/office/drawing/2014/main" id="{F68E44AF-214F-F238-F0BD-5EDACA5EAAA7}"/>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4099" name="Slide Number Placeholder 5">
            <a:extLst>
              <a:ext uri="{FF2B5EF4-FFF2-40B4-BE49-F238E27FC236}">
                <a16:creationId xmlns:a16="http://schemas.microsoft.com/office/drawing/2014/main" id="{2A059F52-9058-A456-9904-3A65F12B0279}"/>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69349F-3220-4B4D-8568-30426FF0084D}" type="slidenum">
              <a:rPr lang="en-US" altLang="en-US"/>
              <a:pPr/>
              <a:t>1</a:t>
            </a:fld>
            <a:endParaRPr lang="en-US" altLang="en-US"/>
          </a:p>
        </p:txBody>
      </p:sp>
    </p:spTree>
  </p:cSld>
  <p:clrMapOvr>
    <a:masterClrMapping/>
  </p:clrMapOvr>
  <p:transition>
    <p:cover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a:extLst>
              <a:ext uri="{FF2B5EF4-FFF2-40B4-BE49-F238E27FC236}">
                <a16:creationId xmlns:a16="http://schemas.microsoft.com/office/drawing/2014/main" id="{418C18E7-0F95-4E79-91E3-7AB1DEC6AEEB}"/>
              </a:ext>
            </a:extLst>
          </p:cNvPr>
          <p:cNvSpPr>
            <a:spLocks noGrp="1" noChangeArrowheads="1"/>
          </p:cNvSpPr>
          <p:nvPr>
            <p:ph type="title"/>
          </p:nvPr>
        </p:nvSpPr>
        <p:spPr/>
        <p:txBody>
          <a:bodyPr/>
          <a:lstStyle/>
          <a:p>
            <a:pPr eaLnBrk="1" hangingPunct="1"/>
            <a:endParaRPr lang="en-US" altLang="en-US"/>
          </a:p>
        </p:txBody>
      </p:sp>
      <p:sp>
        <p:nvSpPr>
          <p:cNvPr id="14341" name="Rectangle 3">
            <a:extLst>
              <a:ext uri="{FF2B5EF4-FFF2-40B4-BE49-F238E27FC236}">
                <a16:creationId xmlns:a16="http://schemas.microsoft.com/office/drawing/2014/main" id="{B00968FF-157C-FF82-6317-19CEF3FAD6BA}"/>
              </a:ext>
            </a:extLst>
          </p:cNvPr>
          <p:cNvSpPr>
            <a:spLocks noGrp="1" noChangeArrowheads="1"/>
          </p:cNvSpPr>
          <p:nvPr>
            <p:ph idx="1"/>
          </p:nvPr>
        </p:nvSpPr>
        <p:spPr/>
        <p:txBody>
          <a:bodyPr/>
          <a:lstStyle/>
          <a:p>
            <a:pPr eaLnBrk="1" hangingPunct="1">
              <a:buFontTx/>
              <a:buNone/>
            </a:pPr>
            <a:r>
              <a:rPr lang="en-US" altLang="en-US" dirty="0"/>
              <a:t>	There is no cost to the Ruling Elders or to their congregation for this training.</a:t>
            </a:r>
          </a:p>
          <a:p>
            <a:pPr eaLnBrk="1" hangingPunct="1">
              <a:buFontTx/>
              <a:buNone/>
            </a:pPr>
            <a:r>
              <a:rPr lang="en-US" altLang="en-US" dirty="0"/>
              <a:t>   Before you start the training, please get your Bible as there are Scripture references for you to read throughout the training.</a:t>
            </a:r>
          </a:p>
        </p:txBody>
      </p:sp>
      <p:sp>
        <p:nvSpPr>
          <p:cNvPr id="14338" name="Date Placeholder 3">
            <a:extLst>
              <a:ext uri="{FF2B5EF4-FFF2-40B4-BE49-F238E27FC236}">
                <a16:creationId xmlns:a16="http://schemas.microsoft.com/office/drawing/2014/main" id="{82708AF3-80F7-CDDB-31D4-D85DA39F81FA}"/>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a:p>
            <a:endParaRPr lang="en-US" altLang="en-US" dirty="0"/>
          </a:p>
        </p:txBody>
      </p:sp>
      <p:sp>
        <p:nvSpPr>
          <p:cNvPr id="14339" name="Slide Number Placeholder 5">
            <a:extLst>
              <a:ext uri="{FF2B5EF4-FFF2-40B4-BE49-F238E27FC236}">
                <a16:creationId xmlns:a16="http://schemas.microsoft.com/office/drawing/2014/main" id="{CC544AAE-136D-5611-B01B-D5CD12A7C999}"/>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930E09-C9F3-974A-A4D0-677C4EB2A0FD}" type="slidenum">
              <a:rPr lang="en-US" altLang="en-US"/>
              <a:pPr/>
              <a:t>10</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a:extLst>
              <a:ext uri="{FF2B5EF4-FFF2-40B4-BE49-F238E27FC236}">
                <a16:creationId xmlns:a16="http://schemas.microsoft.com/office/drawing/2014/main" id="{1E453516-1DE0-E48C-C721-FEA0FEAEA2F7}"/>
              </a:ext>
            </a:extLst>
          </p:cNvPr>
          <p:cNvSpPr>
            <a:spLocks noGrp="1" noChangeArrowheads="1"/>
          </p:cNvSpPr>
          <p:nvPr>
            <p:ph type="title"/>
          </p:nvPr>
        </p:nvSpPr>
        <p:spPr>
          <a:xfrm>
            <a:off x="457200" y="274638"/>
            <a:ext cx="8229600" cy="334962"/>
          </a:xfrm>
        </p:spPr>
        <p:txBody>
          <a:bodyPr>
            <a:normAutofit fontScale="90000"/>
          </a:bodyPr>
          <a:lstStyle/>
          <a:p>
            <a:pPr eaLnBrk="1" hangingPunct="1"/>
            <a:endParaRPr lang="en-US" altLang="en-US" sz="4000" dirty="0"/>
          </a:p>
        </p:txBody>
      </p:sp>
      <p:sp>
        <p:nvSpPr>
          <p:cNvPr id="6149" name="Rectangle 3">
            <a:extLst>
              <a:ext uri="{FF2B5EF4-FFF2-40B4-BE49-F238E27FC236}">
                <a16:creationId xmlns:a16="http://schemas.microsoft.com/office/drawing/2014/main" id="{AD6B93F4-2822-8E05-85F9-55F630532221}"/>
              </a:ext>
            </a:extLst>
          </p:cNvPr>
          <p:cNvSpPr>
            <a:spLocks noGrp="1" noChangeArrowheads="1"/>
          </p:cNvSpPr>
          <p:nvPr>
            <p:ph idx="1"/>
          </p:nvPr>
        </p:nvSpPr>
        <p:spPr/>
        <p:txBody>
          <a:bodyPr/>
          <a:lstStyle/>
          <a:p>
            <a:pPr eaLnBrk="1" hangingPunct="1">
              <a:buFontTx/>
              <a:buNone/>
            </a:pPr>
            <a:r>
              <a:rPr lang="en-US" altLang="en-US" dirty="0"/>
              <a:t>	Some congregations are consistently without full or part-time ordained service, and because of their location, have few Teaching Elders available to serve the sacrament in a timely and regular fashion.</a:t>
            </a:r>
          </a:p>
        </p:txBody>
      </p:sp>
      <p:sp>
        <p:nvSpPr>
          <p:cNvPr id="6146" name="Date Placeholder 3">
            <a:extLst>
              <a:ext uri="{FF2B5EF4-FFF2-40B4-BE49-F238E27FC236}">
                <a16:creationId xmlns:a16="http://schemas.microsoft.com/office/drawing/2014/main" id="{48F29C72-DCAB-F8F3-C533-9C93EE26A344}"/>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6147" name="Slide Number Placeholder 5">
            <a:extLst>
              <a:ext uri="{FF2B5EF4-FFF2-40B4-BE49-F238E27FC236}">
                <a16:creationId xmlns:a16="http://schemas.microsoft.com/office/drawing/2014/main" id="{D683018F-010B-CB83-1654-CE4E60EEE2B3}"/>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AA930F-8296-D549-9394-7E5BA50B0CFE}" type="slidenum">
              <a:rPr lang="en-US" altLang="en-US"/>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a:extLst>
              <a:ext uri="{FF2B5EF4-FFF2-40B4-BE49-F238E27FC236}">
                <a16:creationId xmlns:a16="http://schemas.microsoft.com/office/drawing/2014/main" id="{2372382A-C9CD-F8CD-0242-1913997E5C36}"/>
              </a:ext>
            </a:extLst>
          </p:cNvPr>
          <p:cNvSpPr>
            <a:spLocks noGrp="1" noChangeArrowheads="1"/>
          </p:cNvSpPr>
          <p:nvPr>
            <p:ph type="title"/>
          </p:nvPr>
        </p:nvSpPr>
        <p:spPr>
          <a:xfrm>
            <a:off x="457200" y="274638"/>
            <a:ext cx="8229600" cy="258762"/>
          </a:xfrm>
        </p:spPr>
        <p:txBody>
          <a:bodyPr>
            <a:normAutofit fontScale="90000"/>
          </a:bodyPr>
          <a:lstStyle/>
          <a:p>
            <a:pPr eaLnBrk="1" hangingPunct="1"/>
            <a:endParaRPr lang="en-US" altLang="en-US" sz="4000" dirty="0"/>
          </a:p>
        </p:txBody>
      </p:sp>
      <p:sp>
        <p:nvSpPr>
          <p:cNvPr id="7173" name="Rectangle 3">
            <a:extLst>
              <a:ext uri="{FF2B5EF4-FFF2-40B4-BE49-F238E27FC236}">
                <a16:creationId xmlns:a16="http://schemas.microsoft.com/office/drawing/2014/main" id="{E378BFFC-73EC-5A6E-1DF5-C1E0E356264C}"/>
              </a:ext>
            </a:extLst>
          </p:cNvPr>
          <p:cNvSpPr>
            <a:spLocks noGrp="1" noChangeArrowheads="1"/>
          </p:cNvSpPr>
          <p:nvPr>
            <p:ph idx="1"/>
          </p:nvPr>
        </p:nvSpPr>
        <p:spPr>
          <a:xfrm>
            <a:off x="152400" y="2514600"/>
            <a:ext cx="8229600" cy="5364163"/>
          </a:xfrm>
        </p:spPr>
        <p:txBody>
          <a:bodyPr/>
          <a:lstStyle/>
          <a:p>
            <a:pPr eaLnBrk="1" hangingPunct="1">
              <a:buFontTx/>
              <a:buNone/>
            </a:pPr>
            <a:r>
              <a:rPr lang="en-US" altLang="en-US" dirty="0"/>
              <a:t>	In order to ensure that the Word is rightly preached and the sacrament is served in a regular and timely fashion, Ruling Elders, chosen by their Session and with the consent of the Committee on Ministry, can be trained to administer the sacrament of the Lord’s Supper in the absence of a Teaching Elder or an installed Certified Ruling Elder.</a:t>
            </a:r>
          </a:p>
        </p:txBody>
      </p:sp>
      <p:sp>
        <p:nvSpPr>
          <p:cNvPr id="7170" name="Date Placeholder 3">
            <a:extLst>
              <a:ext uri="{FF2B5EF4-FFF2-40B4-BE49-F238E27FC236}">
                <a16:creationId xmlns:a16="http://schemas.microsoft.com/office/drawing/2014/main" id="{F334B667-68F0-9D3D-90E6-C7544B020B16}"/>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7171" name="Slide Number Placeholder 5">
            <a:extLst>
              <a:ext uri="{FF2B5EF4-FFF2-40B4-BE49-F238E27FC236}">
                <a16:creationId xmlns:a16="http://schemas.microsoft.com/office/drawing/2014/main" id="{0F7A01C2-32D5-75B2-5445-D6781CA147EA}"/>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93F7DD-1DC8-B64A-BABC-040D5A5EC80A}" type="slidenum">
              <a:rPr lang="en-US" altLang="en-US"/>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05E1E11A-68BB-18B1-31A6-E359DE6823CE}"/>
              </a:ext>
            </a:extLst>
          </p:cNvPr>
          <p:cNvSpPr>
            <a:spLocks noGrp="1" noChangeArrowheads="1"/>
          </p:cNvSpPr>
          <p:nvPr>
            <p:ph type="title"/>
          </p:nvPr>
        </p:nvSpPr>
        <p:spPr>
          <a:xfrm>
            <a:off x="457200" y="274638"/>
            <a:ext cx="8229600" cy="334962"/>
          </a:xfrm>
        </p:spPr>
        <p:txBody>
          <a:bodyPr>
            <a:normAutofit fontScale="90000"/>
          </a:bodyPr>
          <a:lstStyle/>
          <a:p>
            <a:pPr eaLnBrk="1" hangingPunct="1"/>
            <a:endParaRPr lang="en-US" altLang="en-US" sz="4000"/>
          </a:p>
        </p:txBody>
      </p:sp>
      <p:sp>
        <p:nvSpPr>
          <p:cNvPr id="8197" name="Rectangle 3">
            <a:extLst>
              <a:ext uri="{FF2B5EF4-FFF2-40B4-BE49-F238E27FC236}">
                <a16:creationId xmlns:a16="http://schemas.microsoft.com/office/drawing/2014/main" id="{A53340F3-2F1C-CC90-BEE1-8FC5AAA082C2}"/>
              </a:ext>
            </a:extLst>
          </p:cNvPr>
          <p:cNvSpPr>
            <a:spLocks noGrp="1" noChangeArrowheads="1"/>
          </p:cNvSpPr>
          <p:nvPr>
            <p:ph idx="1"/>
          </p:nvPr>
        </p:nvSpPr>
        <p:spPr>
          <a:xfrm>
            <a:off x="518984" y="2514600"/>
            <a:ext cx="8229600" cy="5211763"/>
          </a:xfrm>
        </p:spPr>
        <p:txBody>
          <a:bodyPr/>
          <a:lstStyle/>
          <a:p>
            <a:pPr eaLnBrk="1" hangingPunct="1">
              <a:buFontTx/>
              <a:buNone/>
            </a:pPr>
            <a:r>
              <a:rPr lang="en-US" altLang="en-US" dirty="0"/>
              <a:t>	These are unique moments in the life of congregations, and to lessen the stress and assist the session in fulfilling its obligation, Great Rivers Presbytery provides training to those persons so that they can comfortably and confidently share the invitation, to those in worship, to come to the Lord’s table and eat and drink.</a:t>
            </a:r>
          </a:p>
        </p:txBody>
      </p:sp>
      <p:sp>
        <p:nvSpPr>
          <p:cNvPr id="8194" name="Date Placeholder 3">
            <a:extLst>
              <a:ext uri="{FF2B5EF4-FFF2-40B4-BE49-F238E27FC236}">
                <a16:creationId xmlns:a16="http://schemas.microsoft.com/office/drawing/2014/main" id="{4393D4DF-B5BC-481C-3CB1-93D1B4DDBC7D}"/>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8195" name="Slide Number Placeholder 5">
            <a:extLst>
              <a:ext uri="{FF2B5EF4-FFF2-40B4-BE49-F238E27FC236}">
                <a16:creationId xmlns:a16="http://schemas.microsoft.com/office/drawing/2014/main" id="{02100CD4-DF39-6583-FF61-596366FD8530}"/>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82DBBB-C787-C249-A230-8624FF2405AA}"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24DA6F7B-900E-4780-8511-5AB890CD28AE}"/>
              </a:ext>
            </a:extLst>
          </p:cNvPr>
          <p:cNvSpPr>
            <a:spLocks noGrp="1" noChangeArrowheads="1"/>
          </p:cNvSpPr>
          <p:nvPr>
            <p:ph type="title"/>
          </p:nvPr>
        </p:nvSpPr>
        <p:spPr/>
        <p:txBody>
          <a:bodyPr/>
          <a:lstStyle/>
          <a:p>
            <a:pPr eaLnBrk="1" hangingPunct="1"/>
            <a:endParaRPr lang="en-US" altLang="en-US"/>
          </a:p>
        </p:txBody>
      </p:sp>
      <p:sp>
        <p:nvSpPr>
          <p:cNvPr id="9221" name="Rectangle 3">
            <a:extLst>
              <a:ext uri="{FF2B5EF4-FFF2-40B4-BE49-F238E27FC236}">
                <a16:creationId xmlns:a16="http://schemas.microsoft.com/office/drawing/2014/main" id="{165CB0FC-E894-323A-E4B3-F5160A53874C}"/>
              </a:ext>
            </a:extLst>
          </p:cNvPr>
          <p:cNvSpPr>
            <a:spLocks noGrp="1" noChangeArrowheads="1"/>
          </p:cNvSpPr>
          <p:nvPr>
            <p:ph idx="1"/>
          </p:nvPr>
        </p:nvSpPr>
        <p:spPr/>
        <p:txBody>
          <a:bodyPr/>
          <a:lstStyle/>
          <a:p>
            <a:pPr eaLnBrk="1" hangingPunct="1">
              <a:buFontTx/>
              <a:buNone/>
            </a:pPr>
            <a:r>
              <a:rPr lang="en-US" altLang="en-US"/>
              <a:t>	The training begins with a deeper understanding of the Lord’s Supper and the significance of the bread and cup.  It proceeds to look at the liturgy of communion and the place it has in the entire liturgy of the worship service.</a:t>
            </a:r>
          </a:p>
        </p:txBody>
      </p:sp>
      <p:sp>
        <p:nvSpPr>
          <p:cNvPr id="9218" name="Date Placeholder 3">
            <a:extLst>
              <a:ext uri="{FF2B5EF4-FFF2-40B4-BE49-F238E27FC236}">
                <a16:creationId xmlns:a16="http://schemas.microsoft.com/office/drawing/2014/main" id="{88B9EC66-EF84-B26E-2F41-AD0A902FDC9E}"/>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9219" name="Slide Number Placeholder 5">
            <a:extLst>
              <a:ext uri="{FF2B5EF4-FFF2-40B4-BE49-F238E27FC236}">
                <a16:creationId xmlns:a16="http://schemas.microsoft.com/office/drawing/2014/main" id="{311BC488-332D-D62D-A198-61EE4CF71B07}"/>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BC5E3E-6AD3-E343-B158-EE80D5C496EE}" type="slidenum">
              <a:rPr lang="en-US" altLang="en-US"/>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07546D12-C6D7-0F67-5552-0BFB212760C7}"/>
              </a:ext>
            </a:extLst>
          </p:cNvPr>
          <p:cNvSpPr>
            <a:spLocks noGrp="1" noChangeArrowheads="1"/>
          </p:cNvSpPr>
          <p:nvPr>
            <p:ph type="title"/>
          </p:nvPr>
        </p:nvSpPr>
        <p:spPr/>
        <p:txBody>
          <a:bodyPr/>
          <a:lstStyle/>
          <a:p>
            <a:pPr eaLnBrk="1" hangingPunct="1"/>
            <a:endParaRPr lang="en-US" altLang="en-US"/>
          </a:p>
        </p:txBody>
      </p:sp>
      <p:sp>
        <p:nvSpPr>
          <p:cNvPr id="10245" name="Rectangle 3">
            <a:extLst>
              <a:ext uri="{FF2B5EF4-FFF2-40B4-BE49-F238E27FC236}">
                <a16:creationId xmlns:a16="http://schemas.microsoft.com/office/drawing/2014/main" id="{23B756BE-656C-7A36-3EF6-E217E87573B9}"/>
              </a:ext>
            </a:extLst>
          </p:cNvPr>
          <p:cNvSpPr>
            <a:spLocks noGrp="1" noChangeArrowheads="1"/>
          </p:cNvSpPr>
          <p:nvPr>
            <p:ph idx="1"/>
          </p:nvPr>
        </p:nvSpPr>
        <p:spPr/>
        <p:txBody>
          <a:bodyPr/>
          <a:lstStyle/>
          <a:p>
            <a:pPr eaLnBrk="1" hangingPunct="1">
              <a:buFontTx/>
              <a:buNone/>
            </a:pPr>
            <a:r>
              <a:rPr lang="en-US" altLang="en-US"/>
              <a:t>For congregations who have a need for this training and certification, the training concludes with hands-on rehearsal, allowing each selected elder to gain a feel for standing behind the table and serving the sacrament to the people.</a:t>
            </a:r>
          </a:p>
        </p:txBody>
      </p:sp>
      <p:sp>
        <p:nvSpPr>
          <p:cNvPr id="10242" name="Date Placeholder 3">
            <a:extLst>
              <a:ext uri="{FF2B5EF4-FFF2-40B4-BE49-F238E27FC236}">
                <a16:creationId xmlns:a16="http://schemas.microsoft.com/office/drawing/2014/main" id="{7CAEE924-E97C-0194-3887-D88FF5DB6E50}"/>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10243" name="Slide Number Placeholder 5">
            <a:extLst>
              <a:ext uri="{FF2B5EF4-FFF2-40B4-BE49-F238E27FC236}">
                <a16:creationId xmlns:a16="http://schemas.microsoft.com/office/drawing/2014/main" id="{88E3618E-A5BE-F6F4-9760-0FEBE0DE33FC}"/>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953069-D05B-DE4B-8F67-B7D7143835EC}"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591BDF26-F93F-980E-1785-4870454ADD41}"/>
              </a:ext>
            </a:extLst>
          </p:cNvPr>
          <p:cNvSpPr>
            <a:spLocks noGrp="1" noChangeArrowheads="1"/>
          </p:cNvSpPr>
          <p:nvPr>
            <p:ph type="title"/>
          </p:nvPr>
        </p:nvSpPr>
        <p:spPr/>
        <p:txBody>
          <a:bodyPr/>
          <a:lstStyle/>
          <a:p>
            <a:pPr eaLnBrk="1" hangingPunct="1"/>
            <a:r>
              <a:rPr lang="en-US" altLang="en-US"/>
              <a:t>Is this for You?</a:t>
            </a:r>
          </a:p>
        </p:txBody>
      </p:sp>
      <p:sp>
        <p:nvSpPr>
          <p:cNvPr id="11269" name="Rectangle 3">
            <a:extLst>
              <a:ext uri="{FF2B5EF4-FFF2-40B4-BE49-F238E27FC236}">
                <a16:creationId xmlns:a16="http://schemas.microsoft.com/office/drawing/2014/main" id="{8E1A02B8-405B-7E7F-16ED-AA11A741EB3B}"/>
              </a:ext>
            </a:extLst>
          </p:cNvPr>
          <p:cNvSpPr>
            <a:spLocks noGrp="1" noChangeArrowheads="1"/>
          </p:cNvSpPr>
          <p:nvPr>
            <p:ph idx="1"/>
          </p:nvPr>
        </p:nvSpPr>
        <p:spPr/>
        <p:txBody>
          <a:bodyPr/>
          <a:lstStyle/>
          <a:p>
            <a:pPr eaLnBrk="1" hangingPunct="1">
              <a:buFontTx/>
              <a:buNone/>
            </a:pPr>
            <a:endParaRPr lang="en-US" altLang="en-US" dirty="0"/>
          </a:p>
          <a:p>
            <a:pPr eaLnBrk="1" hangingPunct="1">
              <a:buFontTx/>
              <a:buNone/>
            </a:pPr>
            <a:r>
              <a:rPr lang="en-US" altLang="en-US" dirty="0"/>
              <a:t>   If Not for your congregation at this time,</a:t>
            </a:r>
          </a:p>
          <a:p>
            <a:pPr eaLnBrk="1" hangingPunct="1">
              <a:buFontTx/>
              <a:buNone/>
            </a:pPr>
            <a:r>
              <a:rPr lang="en-US" altLang="en-US" dirty="0"/>
              <a:t>	we recommend your session use power point presentations 2 and 3 to familiarize Elders about the Sacrament of Communion.</a:t>
            </a:r>
          </a:p>
        </p:txBody>
      </p:sp>
      <p:sp>
        <p:nvSpPr>
          <p:cNvPr id="11266" name="Date Placeholder 3">
            <a:extLst>
              <a:ext uri="{FF2B5EF4-FFF2-40B4-BE49-F238E27FC236}">
                <a16:creationId xmlns:a16="http://schemas.microsoft.com/office/drawing/2014/main" id="{60F27DD4-7B89-962B-F600-378B8489A245}"/>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11267" name="Slide Number Placeholder 5">
            <a:extLst>
              <a:ext uri="{FF2B5EF4-FFF2-40B4-BE49-F238E27FC236}">
                <a16:creationId xmlns:a16="http://schemas.microsoft.com/office/drawing/2014/main" id="{7563980A-96A4-1258-E702-A73E6C0EC3D9}"/>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C472EF-7254-0A44-AF2F-F8ACC1B9C4F6}" type="slidenum">
              <a:rPr lang="en-US" altLang="en-US"/>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FE79AE67-BC00-1649-FAE2-87A50E38BDCA}"/>
              </a:ext>
            </a:extLst>
          </p:cNvPr>
          <p:cNvSpPr>
            <a:spLocks noGrp="1" noChangeArrowheads="1"/>
          </p:cNvSpPr>
          <p:nvPr>
            <p:ph type="title"/>
          </p:nvPr>
        </p:nvSpPr>
        <p:spPr/>
        <p:txBody>
          <a:bodyPr/>
          <a:lstStyle/>
          <a:p>
            <a:pPr eaLnBrk="1" hangingPunct="1"/>
            <a:r>
              <a:rPr lang="en-US" altLang="en-US"/>
              <a:t>Is this for You?</a:t>
            </a:r>
          </a:p>
        </p:txBody>
      </p:sp>
      <p:sp>
        <p:nvSpPr>
          <p:cNvPr id="12293" name="Rectangle 3">
            <a:extLst>
              <a:ext uri="{FF2B5EF4-FFF2-40B4-BE49-F238E27FC236}">
                <a16:creationId xmlns:a16="http://schemas.microsoft.com/office/drawing/2014/main" id="{793CFCE3-73A2-1BE5-4982-E28BE6ADE6EB}"/>
              </a:ext>
            </a:extLst>
          </p:cNvPr>
          <p:cNvSpPr>
            <a:spLocks noGrp="1" noChangeArrowheads="1"/>
          </p:cNvSpPr>
          <p:nvPr>
            <p:ph idx="1"/>
          </p:nvPr>
        </p:nvSpPr>
        <p:spPr/>
        <p:txBody>
          <a:bodyPr/>
          <a:lstStyle/>
          <a:p>
            <a:pPr algn="ctr" eaLnBrk="1" hangingPunct="1">
              <a:buFontTx/>
              <a:buNone/>
            </a:pPr>
            <a:r>
              <a:rPr lang="en-US" altLang="en-US" dirty="0"/>
              <a:t>   </a:t>
            </a:r>
            <a:r>
              <a:rPr lang="en-US" altLang="en-US" sz="4000" dirty="0"/>
              <a:t>Possibly</a:t>
            </a:r>
          </a:p>
          <a:p>
            <a:pPr eaLnBrk="1" hangingPunct="1">
              <a:buFontTx/>
              <a:buNone/>
            </a:pPr>
            <a:endParaRPr lang="en-US" altLang="en-US" dirty="0"/>
          </a:p>
          <a:p>
            <a:pPr eaLnBrk="1" hangingPunct="1">
              <a:buFontTx/>
              <a:buNone/>
            </a:pPr>
            <a:r>
              <a:rPr lang="en-US" altLang="en-US" dirty="0"/>
              <a:t>   If you and your session feel this is something for your prayerful study and consideration, there are two other power point training aids available to help you make a determination.  Printed and other versions may also be available.</a:t>
            </a:r>
          </a:p>
        </p:txBody>
      </p:sp>
      <p:sp>
        <p:nvSpPr>
          <p:cNvPr id="12290" name="Date Placeholder 3">
            <a:extLst>
              <a:ext uri="{FF2B5EF4-FFF2-40B4-BE49-F238E27FC236}">
                <a16:creationId xmlns:a16="http://schemas.microsoft.com/office/drawing/2014/main" id="{13F8B0C2-2DD9-13DA-A35C-979332877408}"/>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12291" name="Slide Number Placeholder 5">
            <a:extLst>
              <a:ext uri="{FF2B5EF4-FFF2-40B4-BE49-F238E27FC236}">
                <a16:creationId xmlns:a16="http://schemas.microsoft.com/office/drawing/2014/main" id="{82999919-5C06-8F5F-1FED-44AE763F5A15}"/>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C86B9D-DED6-9540-95F1-D610BB77E151}"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a:extLst>
              <a:ext uri="{FF2B5EF4-FFF2-40B4-BE49-F238E27FC236}">
                <a16:creationId xmlns:a16="http://schemas.microsoft.com/office/drawing/2014/main" id="{9B56520F-9588-6E88-AD02-5E3035E86A92}"/>
              </a:ext>
            </a:extLst>
          </p:cNvPr>
          <p:cNvSpPr>
            <a:spLocks noGrp="1" noChangeArrowheads="1"/>
          </p:cNvSpPr>
          <p:nvPr>
            <p:ph type="title"/>
          </p:nvPr>
        </p:nvSpPr>
        <p:spPr/>
        <p:txBody>
          <a:bodyPr/>
          <a:lstStyle/>
          <a:p>
            <a:pPr eaLnBrk="1" hangingPunct="1"/>
            <a:endParaRPr lang="en-US" altLang="en-US"/>
          </a:p>
        </p:txBody>
      </p:sp>
      <p:sp>
        <p:nvSpPr>
          <p:cNvPr id="13317" name="Rectangle 3">
            <a:extLst>
              <a:ext uri="{FF2B5EF4-FFF2-40B4-BE49-F238E27FC236}">
                <a16:creationId xmlns:a16="http://schemas.microsoft.com/office/drawing/2014/main" id="{0EAF5ADE-AB7F-E9B1-6F88-7A65B3B8C0CC}"/>
              </a:ext>
            </a:extLst>
          </p:cNvPr>
          <p:cNvSpPr>
            <a:spLocks noGrp="1" noChangeArrowheads="1"/>
          </p:cNvSpPr>
          <p:nvPr>
            <p:ph idx="1"/>
          </p:nvPr>
        </p:nvSpPr>
        <p:spPr/>
        <p:txBody>
          <a:bodyPr/>
          <a:lstStyle/>
          <a:p>
            <a:pPr eaLnBrk="1" hangingPunct="1">
              <a:buFontTx/>
              <a:buNone/>
            </a:pPr>
            <a:r>
              <a:rPr lang="en-US" altLang="en-US" dirty="0"/>
              <a:t>	Once you have determined this is something which would benefit your congregation and have one or more Ruling Elders who wish to complete training and receive approval from the Committee on Ministry, contact Great Rivers Presbytery office to start the final step of this process.</a:t>
            </a:r>
          </a:p>
        </p:txBody>
      </p:sp>
      <p:sp>
        <p:nvSpPr>
          <p:cNvPr id="13314" name="Date Placeholder 3">
            <a:extLst>
              <a:ext uri="{FF2B5EF4-FFF2-40B4-BE49-F238E27FC236}">
                <a16:creationId xmlns:a16="http://schemas.microsoft.com/office/drawing/2014/main" id="{A07B1F4A-8114-91A2-2A1A-B0EA6CE65C24}"/>
              </a:ext>
            </a:extLst>
          </p:cNvPr>
          <p:cNvSpPr>
            <a:spLocks noGrp="1"/>
          </p:cNvSpPr>
          <p:nvPr>
            <p:ph type="dt" sz="half"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January 2023</a:t>
            </a:r>
          </a:p>
        </p:txBody>
      </p:sp>
      <p:sp>
        <p:nvSpPr>
          <p:cNvPr id="13315" name="Slide Number Placeholder 5">
            <a:extLst>
              <a:ext uri="{FF2B5EF4-FFF2-40B4-BE49-F238E27FC236}">
                <a16:creationId xmlns:a16="http://schemas.microsoft.com/office/drawing/2014/main" id="{1AF11FA6-C60C-5536-6638-0050928A2605}"/>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BB6515-EFE1-C648-BA79-442A4A9CD1C0}" type="slidenum">
              <a:rPr lang="en-US" altLang="en-US"/>
              <a:pPr/>
              <a:t>9</a:t>
            </a:fld>
            <a:endParaRPr lang="en-US" altLang="en-US"/>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{94301AA7-0E65-7E40-9910-806121160F88}tf10001119</Template>
  <TotalTime>236</TotalTime>
  <Words>470</Words>
  <Application>Microsoft Macintosh PowerPoint</Application>
  <PresentationFormat>On-screen Show (4:3)</PresentationFormat>
  <Paragraphs>39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Communion Training Introduction</vt:lpstr>
      <vt:lpstr>PowerPoint Presentation</vt:lpstr>
      <vt:lpstr>PowerPoint Presentation</vt:lpstr>
      <vt:lpstr>PowerPoint Presentation</vt:lpstr>
      <vt:lpstr>PowerPoint Presentation</vt:lpstr>
      <vt:lpstr>PowerPoint Presentation</vt:lpstr>
      <vt:lpstr>Is this for You?</vt:lpstr>
      <vt:lpstr>Is this for You?</vt:lpstr>
      <vt:lpstr>PowerPoint Presentation</vt:lpstr>
      <vt:lpstr>PowerPoint Presentation</vt:lpstr>
    </vt:vector>
  </TitlesOfParts>
  <Company>Humanity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 Training</dc:title>
  <dc:creator>Don</dc:creator>
  <cp:lastModifiedBy>Paul Stroup</cp:lastModifiedBy>
  <cp:revision>14</cp:revision>
  <dcterms:created xsi:type="dcterms:W3CDTF">2013-11-19T00:53:50Z</dcterms:created>
  <dcterms:modified xsi:type="dcterms:W3CDTF">2023-01-24T19:58:31Z</dcterms:modified>
</cp:coreProperties>
</file>