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0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57" r:id="rId4"/>
    <p:sldId id="264" r:id="rId5"/>
    <p:sldId id="263" r:id="rId6"/>
    <p:sldId id="267" r:id="rId7"/>
    <p:sldId id="261" r:id="rId8"/>
    <p:sldId id="268" r:id="rId9"/>
    <p:sldId id="269" r:id="rId10"/>
    <p:sldId id="270" r:id="rId11"/>
    <p:sldId id="271" r:id="rId12"/>
  </p:sldIdLst>
  <p:sldSz cx="9144000" cy="6858000" type="screen4x3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486" autoAdjust="0"/>
    <p:restoredTop sz="90945"/>
  </p:normalViewPr>
  <p:slideViewPr>
    <p:cSldViewPr>
      <p:cViewPr varScale="1">
        <p:scale>
          <a:sx n="54" d="100"/>
          <a:sy n="54" d="100"/>
        </p:scale>
        <p:origin x="216" y="1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72" y="-78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A82DFE1-8043-EB66-3134-D4486EA479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defTabSz="939800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7CEA13F-CB2F-87EE-75AC-4B5361213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70DE4039-9A0C-B05A-DB9B-A335AB625D2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270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defTabSz="939800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67042E7F-52C9-B4F4-8B71-9CF20C88DB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/>
            </a:lvl1pPr>
          </a:lstStyle>
          <a:p>
            <a:fld id="{57CA9556-E4B2-C543-A4D4-5A1026C7F9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3CAB73C-42BE-0EF5-11EB-010C35ACE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5AD6559-B869-08B4-28F8-7D6C0A4FB2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61A5198-A7AD-2735-AEB7-FEAFB331861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A3CACD5D-45D9-8724-9142-3A6F7D2616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51350"/>
            <a:ext cx="5670550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9C4622A3-D778-C7DE-95D9-4DF6A8CB37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70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AEC68476-800A-7615-93E0-2391147B27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11D8D5-6EF5-1E4B-ACD1-133206E127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B8DE319-E74F-4E43-4485-0A2073CE5A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860A8E2-58A0-9049-B32E-90B60732E0B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46BB02D-DCF5-FD52-A8A4-024B0229A9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94C1D99-0C26-A0A7-EA17-B34F0FF94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5143792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87715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614599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83137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377768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919983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008295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741626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410863"/>
      </p:ext>
    </p:extLst>
  </p:cSld>
  <p:clrMapOvr>
    <a:masterClrMapping/>
  </p:clrMapOvr>
  <p:hf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2958-C8D2-054D-AEA7-BCBCFD29F1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12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800597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3074-2676-0746-9E08-AE09330733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42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98898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533257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5683-0F8E-F445-8664-8389D098AE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23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C05-CAF2-3549-8C72-743437D6A1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7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06468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107090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3/06/2014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91488D-2992-3F43-99AC-F73D0E922B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41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>
            <a:extLst>
              <a:ext uri="{FF2B5EF4-FFF2-40B4-BE49-F238E27FC236}">
                <a16:creationId xmlns:a16="http://schemas.microsoft.com/office/drawing/2014/main" id="{07B4A6DA-CB8A-3C68-5EDF-5C4CCE0996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5123" name="Rectangle 13">
            <a:extLst>
              <a:ext uri="{FF2B5EF4-FFF2-40B4-BE49-F238E27FC236}">
                <a16:creationId xmlns:a16="http://schemas.microsoft.com/office/drawing/2014/main" id="{AD412906-9DC7-464D-95C8-A3B8C9634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206BD9E-2411-6F45-9496-8E7B208A12DF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5124" name="Rectangle 2" descr="Large confetti">
            <a:extLst>
              <a:ext uri="{FF2B5EF4-FFF2-40B4-BE49-F238E27FC236}">
                <a16:creationId xmlns:a16="http://schemas.microsoft.com/office/drawing/2014/main" id="{A838E459-EB5C-B86A-EEB3-7B40DFE7EEE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52600"/>
            <a:ext cx="7772400" cy="1143000"/>
          </a:xfrm>
          <a:solidFill>
            <a:schemeClr val="accent1"/>
          </a:solidFill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Communion Training – </a:t>
            </a:r>
            <a:r>
              <a:rPr lang="en-US" altLang="en-US">
                <a:solidFill>
                  <a:schemeClr val="bg1"/>
                </a:solidFill>
              </a:rPr>
              <a:t>Part 2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73179059-5B32-87BE-10F1-418992F6C78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7338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/>
              <a:t>Rehearsal of the Liturgy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/>
              <a:t>of the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/>
              <a:t>Lord’s Supper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 descr="Large confetti">
            <a:extLst>
              <a:ext uri="{FF2B5EF4-FFF2-40B4-BE49-F238E27FC236}">
                <a16:creationId xmlns:a16="http://schemas.microsoft.com/office/drawing/2014/main" id="{B213E3F0-9ED2-81AC-1E09-D9905815F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Preparing for Communion Service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457266CD-3713-2CF5-7500-49288AC0DB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613602"/>
            <a:ext cx="8324785" cy="363079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Practice with sound system on.</a:t>
            </a:r>
          </a:p>
          <a:p>
            <a:pPr eaLnBrk="1" hangingPunct="1"/>
            <a:r>
              <a:rPr lang="en-US" altLang="en-US" sz="2800" dirty="0"/>
              <a:t>Get use to hearing yourself in the sanctuary</a:t>
            </a:r>
          </a:p>
          <a:p>
            <a:pPr eaLnBrk="1" hangingPunct="1"/>
            <a:r>
              <a:rPr lang="en-US" altLang="en-US" sz="2800" dirty="0"/>
              <a:t>Get use to handling a pitcher and challis </a:t>
            </a:r>
          </a:p>
          <a:p>
            <a:pPr eaLnBrk="1" hangingPunct="1"/>
            <a:r>
              <a:rPr lang="en-US" altLang="en-US" sz="2800" dirty="0"/>
              <a:t>Practice breaking of bread while speaking about it</a:t>
            </a:r>
          </a:p>
        </p:txBody>
      </p:sp>
      <p:sp>
        <p:nvSpPr>
          <p:cNvPr id="14338" name="Date Placeholder 3">
            <a:extLst>
              <a:ext uri="{FF2B5EF4-FFF2-40B4-BE49-F238E27FC236}">
                <a16:creationId xmlns:a16="http://schemas.microsoft.com/office/drawing/2014/main" id="{6D1E2977-867D-641C-1D50-97B0A7AF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73563" y="5724204"/>
            <a:ext cx="2838450" cy="49847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5F02368F-C8E3-7D52-C6CF-B7E23534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549A5A0-E1EF-BC45-A8BB-EDE426C7577F}" type="slidenum">
              <a:rPr lang="en-US" altLang="en-US" sz="1400">
                <a:solidFill>
                  <a:schemeClr val="bg1"/>
                </a:solidFill>
              </a:rPr>
              <a:pPr/>
              <a:t>10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 descr="Large confetti">
            <a:extLst>
              <a:ext uri="{FF2B5EF4-FFF2-40B4-BE49-F238E27FC236}">
                <a16:creationId xmlns:a16="http://schemas.microsoft.com/office/drawing/2014/main" id="{1CC1404B-B212-70ED-7142-1B94E9153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Preparing for Communion Service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9B55CBA5-002E-9B32-01D1-22B263931F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306" y="1952335"/>
            <a:ext cx="7989752" cy="363079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When you feel prepared, schedule your meeting with the Presbytery representative to complete your training and receive your certification.</a:t>
            </a:r>
          </a:p>
          <a:p>
            <a:pPr eaLnBrk="1" hangingPunct="1"/>
            <a:r>
              <a:rPr lang="en-US" altLang="en-US" sz="2800" dirty="0"/>
              <a:t>God will help you in your preparations </a:t>
            </a:r>
          </a:p>
          <a:p>
            <a:pPr eaLnBrk="1" hangingPunct="1"/>
            <a:r>
              <a:rPr lang="en-US" altLang="en-US" sz="2800" dirty="0"/>
              <a:t>Blessings to you!</a:t>
            </a:r>
          </a:p>
        </p:txBody>
      </p:sp>
      <p:sp>
        <p:nvSpPr>
          <p:cNvPr id="15362" name="Date Placeholder 3">
            <a:extLst>
              <a:ext uri="{FF2B5EF4-FFF2-40B4-BE49-F238E27FC236}">
                <a16:creationId xmlns:a16="http://schemas.microsoft.com/office/drawing/2014/main" id="{5409F4CF-AB90-0E37-2DCE-DB2DA275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438F7211-33D7-8D7B-709A-FD38FB29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09F0AE9-348E-1041-AEF8-270A4E0022E6}" type="slidenum">
              <a:rPr lang="en-US" altLang="en-US" sz="1400">
                <a:solidFill>
                  <a:schemeClr val="bg1"/>
                </a:solidFill>
              </a:rPr>
              <a:pPr/>
              <a:t>11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>
            <a:extLst>
              <a:ext uri="{FF2B5EF4-FFF2-40B4-BE49-F238E27FC236}">
                <a16:creationId xmlns:a16="http://schemas.microsoft.com/office/drawing/2014/main" id="{93F54252-719C-4849-FB5E-99BFE4DB70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This unit is only for Elder(s) selected by their Session for training.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CAB787A-E70E-EDEA-0F67-FDA1B9F2D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Congratulations on your being selected by your Session to be trained to serve Communion</a:t>
            </a:r>
          </a:p>
          <a:p>
            <a:r>
              <a:rPr lang="en-US" altLang="en-US"/>
              <a:t>Please feel free to contact your Presbytery representative if you have questions on this final step in your training and certification.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 descr="Large confetti">
            <a:extLst>
              <a:ext uri="{FF2B5EF4-FFF2-40B4-BE49-F238E27FC236}">
                <a16:creationId xmlns:a16="http://schemas.microsoft.com/office/drawing/2014/main" id="{1B6E0159-3CC6-29C2-143E-CC3D363FF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Take a Breath.  Let It Out.  Smile!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26B925E-CA9C-B89E-5376-CAB71BBE0B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Remember you are among friends, brothers and sisters in Christ</a:t>
            </a:r>
          </a:p>
          <a:p>
            <a:pPr eaLnBrk="1" hangingPunct="1"/>
            <a:r>
              <a:rPr lang="en-US" altLang="en-US"/>
              <a:t>You are a servant, not God</a:t>
            </a:r>
          </a:p>
          <a:p>
            <a:pPr eaLnBrk="1" hangingPunct="1"/>
            <a:r>
              <a:rPr lang="en-US" altLang="en-US"/>
              <a:t>You are shepherding people in their approach to God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7170" name="Date Placeholder 3">
            <a:extLst>
              <a:ext uri="{FF2B5EF4-FFF2-40B4-BE49-F238E27FC236}">
                <a16:creationId xmlns:a16="http://schemas.microsoft.com/office/drawing/2014/main" id="{5BCD4140-585C-9E78-85B1-98519542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8983" y="5773899"/>
            <a:ext cx="2838450" cy="49847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1A24CE9E-5FAE-7352-592E-E4E1D909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0BDCD168-375D-B743-B5AB-3648849F28AF}" type="slidenum">
              <a:rPr lang="en-US" altLang="en-US" sz="1400">
                <a:solidFill>
                  <a:schemeClr val="bg1"/>
                </a:solidFill>
              </a:rPr>
              <a:pPr/>
              <a:t>3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 descr="Large confetti">
            <a:extLst>
              <a:ext uri="{FF2B5EF4-FFF2-40B4-BE49-F238E27FC236}">
                <a16:creationId xmlns:a16="http://schemas.microsoft.com/office/drawing/2014/main" id="{902B9A2A-08BC-8366-946D-8D6A2DF2F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composure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FB87AA2-3D90-1B6F-FF9C-749C51C8BE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1" y="1271722"/>
            <a:ext cx="7989752" cy="3630795"/>
          </a:xfrm>
        </p:spPr>
        <p:txBody>
          <a:bodyPr/>
          <a:lstStyle/>
          <a:p>
            <a:pPr eaLnBrk="1" hangingPunct="1"/>
            <a:r>
              <a:rPr lang="en-US" altLang="en-US" dirty="0"/>
              <a:t>Eye contact is important</a:t>
            </a:r>
          </a:p>
          <a:p>
            <a:pPr lvl="1" eaLnBrk="1" hangingPunct="1"/>
            <a:r>
              <a:rPr lang="en-US" altLang="en-US" dirty="0"/>
              <a:t>Practice the phrasing of the liturgy</a:t>
            </a:r>
          </a:p>
          <a:p>
            <a:pPr lvl="1" eaLnBrk="1" hangingPunct="1"/>
            <a:r>
              <a:rPr lang="en-US" altLang="en-US" dirty="0"/>
              <a:t>Read/Speak with meaning</a:t>
            </a:r>
          </a:p>
          <a:p>
            <a:pPr lvl="1" eaLnBrk="1" hangingPunct="1"/>
            <a:r>
              <a:rPr lang="en-US" altLang="en-US" dirty="0"/>
              <a:t>Don’t wing it!</a:t>
            </a:r>
          </a:p>
          <a:p>
            <a:pPr lvl="1" eaLnBrk="1" hangingPunct="1"/>
            <a:r>
              <a:rPr lang="en-US" altLang="en-US" dirty="0"/>
              <a:t>Eye signals and nods of head to elders serving</a:t>
            </a:r>
          </a:p>
        </p:txBody>
      </p:sp>
      <p:sp>
        <p:nvSpPr>
          <p:cNvPr id="8194" name="Date Placeholder 3">
            <a:extLst>
              <a:ext uri="{FF2B5EF4-FFF2-40B4-BE49-F238E27FC236}">
                <a16:creationId xmlns:a16="http://schemas.microsoft.com/office/drawing/2014/main" id="{1CDD9509-6CD1-8B2F-236C-45F1E3D8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9CF3ADE3-1DEE-EEAA-FAEC-EA3F31F5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61CFA80-A5BB-7345-8B75-5BE52A8287B2}" type="slidenum">
              <a:rPr lang="en-US" altLang="en-US" sz="1400">
                <a:solidFill>
                  <a:schemeClr val="bg1"/>
                </a:solidFill>
              </a:rPr>
              <a:pPr/>
              <a:t>4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 descr="Large confetti">
            <a:extLst>
              <a:ext uri="{FF2B5EF4-FFF2-40B4-BE49-F238E27FC236}">
                <a16:creationId xmlns:a16="http://schemas.microsoft.com/office/drawing/2014/main" id="{78ED4C98-2B00-7DEC-485B-552B231D1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Composure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0C83871-3CCD-61CC-CA8A-2B42C7168D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1" y="1965587"/>
            <a:ext cx="7989752" cy="363079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/>
              <a:t>Body language speaks volumes</a:t>
            </a:r>
          </a:p>
          <a:p>
            <a:pPr eaLnBrk="1" hangingPunct="1"/>
            <a:r>
              <a:rPr lang="en-US" altLang="en-US" sz="2800" dirty="0"/>
              <a:t>Try not to let your presence and performance come between the table and the people</a:t>
            </a:r>
          </a:p>
          <a:p>
            <a:pPr eaLnBrk="1" hangingPunct="1"/>
            <a:r>
              <a:rPr lang="en-US" altLang="en-US" sz="2800" dirty="0"/>
              <a:t>Posture</a:t>
            </a:r>
          </a:p>
          <a:p>
            <a:pPr lvl="1" eaLnBrk="1" hangingPunct="1"/>
            <a:r>
              <a:rPr lang="en-US" altLang="en-US" sz="2400" dirty="0"/>
              <a:t>Stand straight – don’t slump</a:t>
            </a:r>
          </a:p>
          <a:p>
            <a:pPr lvl="1" eaLnBrk="1" hangingPunct="1"/>
            <a:r>
              <a:rPr lang="en-US" altLang="en-US" sz="2400" dirty="0"/>
              <a:t>Speak up and out—enunciate</a:t>
            </a:r>
          </a:p>
          <a:p>
            <a:pPr lvl="1" eaLnBrk="1" hangingPunct="1"/>
            <a:r>
              <a:rPr lang="en-US" altLang="en-US" sz="2400" dirty="0"/>
              <a:t>Neither hurriedly, nor ploddingly</a:t>
            </a:r>
          </a:p>
          <a:p>
            <a:pPr lvl="1" eaLnBrk="1" hangingPunct="1"/>
            <a:r>
              <a:rPr lang="en-US" altLang="en-US" sz="2400" dirty="0"/>
              <a:t>No hands in pockets</a:t>
            </a:r>
          </a:p>
        </p:txBody>
      </p:sp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6BF25C37-EF17-EF26-D4C9-42B2E775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A7D4171B-5A8C-1B19-DB8B-0D25AD26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5A94371-D893-3941-B652-450DBEAC7B29}" type="slidenum">
              <a:rPr lang="en-US" altLang="en-US" sz="1400">
                <a:solidFill>
                  <a:schemeClr val="bg1"/>
                </a:solidFill>
              </a:rPr>
              <a:pPr/>
              <a:t>5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 descr="Large confetti">
            <a:extLst>
              <a:ext uri="{FF2B5EF4-FFF2-40B4-BE49-F238E27FC236}">
                <a16:creationId xmlns:a16="http://schemas.microsoft.com/office/drawing/2014/main" id="{E07B9C65-75EC-7F57-3584-4DFC32141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F6B6946-EB5A-42FA-7A96-ECB3F5C6A4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1" y="838200"/>
            <a:ext cx="7989752" cy="363079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dirty="0"/>
              <a:t> Attire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36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Dress appropriately to maintain the dignity of the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For more traditional congregations this might mean suit and tie or 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For a more casual congregation a nice dress shirt or pant suit or pants and top might be appropriate</a:t>
            </a:r>
            <a:endParaRPr lang="en-US" altLang="en-US" sz="2000" dirty="0"/>
          </a:p>
        </p:txBody>
      </p:sp>
      <p:sp>
        <p:nvSpPr>
          <p:cNvPr id="10242" name="Date Placeholder 3">
            <a:extLst>
              <a:ext uri="{FF2B5EF4-FFF2-40B4-BE49-F238E27FC236}">
                <a16:creationId xmlns:a16="http://schemas.microsoft.com/office/drawing/2014/main" id="{0C7C8790-5234-8DAF-7691-35549C3E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F9E572E1-D7F3-9B69-475D-36DCCB230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619DD72-3DEA-CC47-B050-DD638888C6B7}" type="slidenum">
              <a:rPr lang="en-US" altLang="en-US" sz="1400">
                <a:solidFill>
                  <a:schemeClr val="bg1"/>
                </a:solidFill>
              </a:rPr>
              <a:pPr/>
              <a:t>6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>
            <a:extLst>
              <a:ext uri="{FF2B5EF4-FFF2-40B4-BE49-F238E27FC236}">
                <a16:creationId xmlns:a16="http://schemas.microsoft.com/office/drawing/2014/main" id="{03552DCF-DCB2-0C67-EF2A-BF0FF7814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Mechanics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6D889D8-1139-D0E6-1E4E-1688630373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1" y="1524000"/>
            <a:ext cx="8629649" cy="3630795"/>
          </a:xfrm>
        </p:spPr>
        <p:txBody>
          <a:bodyPr>
            <a:noAutofit/>
          </a:bodyPr>
          <a:lstStyle/>
          <a:p>
            <a:pPr lvl="2" eaLnBrk="1" hangingPunct="1"/>
            <a:r>
              <a:rPr lang="en-US" altLang="en-US" sz="2400" dirty="0"/>
              <a:t>Know what you’re going to do and what comes next</a:t>
            </a:r>
          </a:p>
          <a:p>
            <a:pPr lvl="2" eaLnBrk="1" hangingPunct="1"/>
            <a:r>
              <a:rPr lang="en-US" altLang="en-US" sz="2400" dirty="0"/>
              <a:t>Make sure your script is clear and easy to follow (large print, readable font, good spacing)</a:t>
            </a:r>
          </a:p>
          <a:p>
            <a:pPr lvl="2" eaLnBrk="1" hangingPunct="1"/>
            <a:r>
              <a:rPr lang="en-US" altLang="en-US" sz="2400" dirty="0"/>
              <a:t>Number your pages</a:t>
            </a:r>
          </a:p>
          <a:p>
            <a:pPr lvl="2" eaLnBrk="1" hangingPunct="1"/>
            <a:r>
              <a:rPr lang="en-US" altLang="en-US" sz="2400" dirty="0"/>
              <a:t>Place your script in a simple notebook of some sort</a:t>
            </a:r>
          </a:p>
          <a:p>
            <a:pPr eaLnBrk="1" hangingPunct="1"/>
            <a:r>
              <a:rPr lang="en-US" altLang="en-US" dirty="0"/>
              <a:t>If you make a mistake {and you will}, remember, </a:t>
            </a:r>
            <a:r>
              <a:rPr lang="en-US" altLang="en-US" i="1" dirty="0"/>
              <a:t>grace abounds</a:t>
            </a:r>
            <a:r>
              <a:rPr lang="en-US" altLang="en-US" dirty="0"/>
              <a:t>!</a:t>
            </a:r>
          </a:p>
        </p:txBody>
      </p:sp>
      <p:sp>
        <p:nvSpPr>
          <p:cNvPr id="11266" name="Date Placeholder 3">
            <a:extLst>
              <a:ext uri="{FF2B5EF4-FFF2-40B4-BE49-F238E27FC236}">
                <a16:creationId xmlns:a16="http://schemas.microsoft.com/office/drawing/2014/main" id="{7C3FEF48-4437-72F2-0EBE-2DDC459174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1540C8DA-B675-2EB4-22E8-F142901C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67E2EEB-94D0-0541-A980-43CCB57F4672}" type="slidenum">
              <a:rPr lang="en-US" altLang="en-US" sz="1400">
                <a:solidFill>
                  <a:schemeClr val="bg1"/>
                </a:solidFill>
              </a:rPr>
              <a:pPr/>
              <a:t>7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 descr="Large confetti">
            <a:extLst>
              <a:ext uri="{FF2B5EF4-FFF2-40B4-BE49-F238E27FC236}">
                <a16:creationId xmlns:a16="http://schemas.microsoft.com/office/drawing/2014/main" id="{A027AC38-99A9-B7E9-7780-5A77395B3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Preparing for Communion Service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CCE13DA4-9815-EABD-5179-323E60A337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5414" y="1613602"/>
            <a:ext cx="7989752" cy="363079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800" dirty="0"/>
              <a:t>Your best help is the </a:t>
            </a:r>
            <a:r>
              <a:rPr lang="en-US" altLang="en-US" sz="2800" b="1" i="1" dirty="0"/>
              <a:t>Book of Common Worship.  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/>
              <a:t>Find a copy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/>
              <a:t>Select a service of your choice (non special times are best to start)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/>
              <a:t>You will find numerous readings, scripture, liturgy, prayers, etc. </a:t>
            </a:r>
          </a:p>
        </p:txBody>
      </p:sp>
      <p:sp>
        <p:nvSpPr>
          <p:cNvPr id="12290" name="Date Placeholder 3">
            <a:extLst>
              <a:ext uri="{FF2B5EF4-FFF2-40B4-BE49-F238E27FC236}">
                <a16:creationId xmlns:a16="http://schemas.microsoft.com/office/drawing/2014/main" id="{6E60D2AD-CC97-A94C-2D51-8C330501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F0CF4084-946B-5D93-D853-2FB2313F9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9D263EC-289E-0F45-8710-3EB598CED4A6}" type="slidenum">
              <a:rPr lang="en-US" altLang="en-US" sz="1400">
                <a:solidFill>
                  <a:schemeClr val="bg1"/>
                </a:solidFill>
              </a:rPr>
              <a:pPr/>
              <a:t>8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 descr="Large confetti">
            <a:extLst>
              <a:ext uri="{FF2B5EF4-FFF2-40B4-BE49-F238E27FC236}">
                <a16:creationId xmlns:a16="http://schemas.microsoft.com/office/drawing/2014/main" id="{E1AD6A43-62A4-DCE3-1F17-9FAFD0F46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Preparing for Communion Service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534A6710-D375-A830-80FD-1F8903100E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1" y="1982152"/>
            <a:ext cx="7989752" cy="363079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800" dirty="0"/>
              <a:t>Write out your service</a:t>
            </a:r>
          </a:p>
          <a:p>
            <a:pPr eaLnBrk="1" hangingPunct="1"/>
            <a:r>
              <a:rPr lang="en-US" altLang="en-US" sz="2800" dirty="0"/>
              <a:t>Practice its delivery</a:t>
            </a:r>
          </a:p>
          <a:p>
            <a:pPr eaLnBrk="1" hangingPunct="1"/>
            <a:r>
              <a:rPr lang="en-US" altLang="en-US" sz="2800" dirty="0"/>
              <a:t>Rewrite if needed – the first time around you might do several rewrites before you feel confident.</a:t>
            </a:r>
          </a:p>
          <a:p>
            <a:pPr eaLnBrk="1" hangingPunct="1"/>
            <a:r>
              <a:rPr lang="en-US" altLang="en-US" sz="2800" dirty="0"/>
              <a:t>Practice delivery in your church sanctuary with trays, cup, and other items present 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13314" name="Date Placeholder 3">
            <a:extLst>
              <a:ext uri="{FF2B5EF4-FFF2-40B4-BE49-F238E27FC236}">
                <a16:creationId xmlns:a16="http://schemas.microsoft.com/office/drawing/2014/main" id="{EB162435-1016-1A44-5346-950821A8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1/10/2023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E507AAB2-BAF9-18F1-86A2-1EC850AF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41C267C-CCC6-0844-ACE9-DD26F540847F}" type="slidenum">
              <a:rPr lang="en-US" altLang="en-US" sz="1400">
                <a:solidFill>
                  <a:schemeClr val="bg1"/>
                </a:solidFill>
              </a:rPr>
              <a:pPr/>
              <a:t>9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{70F28F28-2527-6144-AE45-D503D7E8CDD2}tf10001077</Template>
  <TotalTime>472</TotalTime>
  <Words>456</Words>
  <Application>Microsoft Macintosh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Wingdings</vt:lpstr>
      <vt:lpstr>Main Event</vt:lpstr>
      <vt:lpstr>Communion Training – Part 2</vt:lpstr>
      <vt:lpstr>This unit is only for Elder(s) selected by their Session for training.</vt:lpstr>
      <vt:lpstr>Take a Breath.  Let It Out.  Smile!</vt:lpstr>
      <vt:lpstr>composure</vt:lpstr>
      <vt:lpstr>Composure </vt:lpstr>
      <vt:lpstr> </vt:lpstr>
      <vt:lpstr>Mechanics </vt:lpstr>
      <vt:lpstr>Preparing for Communion Service</vt:lpstr>
      <vt:lpstr>Preparing for Communion Service</vt:lpstr>
      <vt:lpstr>Preparing for Communion Service</vt:lpstr>
      <vt:lpstr>Preparing for Communion Service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#4</dc:title>
  <dc:creator>Eric J. Kodat</dc:creator>
  <cp:lastModifiedBy>Paul Stroup</cp:lastModifiedBy>
  <cp:revision>22</cp:revision>
  <dcterms:created xsi:type="dcterms:W3CDTF">2005-08-27T00:34:33Z</dcterms:created>
  <dcterms:modified xsi:type="dcterms:W3CDTF">2023-01-24T19:49:14Z</dcterms:modified>
</cp:coreProperties>
</file>